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9" r:id="rId53"/>
    <p:sldId id="310" r:id="rId54"/>
    <p:sldId id="308" r:id="rId5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19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37.png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7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1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37.png"/><Relationship Id="rId9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0" Type="http://schemas.openxmlformats.org/officeDocument/2006/relationships/image" Target="../media/image174.png"/><Relationship Id="rId4" Type="http://schemas.openxmlformats.org/officeDocument/2006/relationships/image" Target="../media/image169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71.png"/><Relationship Id="rId4" Type="http://schemas.openxmlformats.org/officeDocument/2006/relationships/image" Target="../media/image1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88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8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37.png"/><Relationship Id="rId5" Type="http://schemas.openxmlformats.org/officeDocument/2006/relationships/image" Target="../media/image183.png"/><Relationship Id="rId10" Type="http://schemas.openxmlformats.org/officeDocument/2006/relationships/image" Target="../media/image147.png"/><Relationship Id="rId4" Type="http://schemas.openxmlformats.org/officeDocument/2006/relationships/image" Target="../media/image182.png"/><Relationship Id="rId9" Type="http://schemas.openxmlformats.org/officeDocument/2006/relationships/image" Target="../media/image1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8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7.png"/><Relationship Id="rId5" Type="http://schemas.openxmlformats.org/officeDocument/2006/relationships/image" Target="../media/image192.png"/><Relationship Id="rId10" Type="http://schemas.openxmlformats.org/officeDocument/2006/relationships/image" Target="../media/image3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9.png"/><Relationship Id="rId7" Type="http://schemas.openxmlformats.org/officeDocument/2006/relationships/image" Target="../media/image19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37.png"/><Relationship Id="rId4" Type="http://schemas.openxmlformats.org/officeDocument/2006/relationships/image" Target="../media/image1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09.png"/><Relationship Id="rId3" Type="http://schemas.openxmlformats.org/officeDocument/2006/relationships/image" Target="../media/image181.png"/><Relationship Id="rId7" Type="http://schemas.openxmlformats.org/officeDocument/2006/relationships/image" Target="../media/image204.png"/><Relationship Id="rId12" Type="http://schemas.openxmlformats.org/officeDocument/2006/relationships/image" Target="../media/image20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37.png"/><Relationship Id="rId5" Type="http://schemas.openxmlformats.org/officeDocument/2006/relationships/image" Target="../media/image184.png"/><Relationship Id="rId10" Type="http://schemas.openxmlformats.org/officeDocument/2006/relationships/image" Target="../media/image207.png"/><Relationship Id="rId4" Type="http://schemas.openxmlformats.org/officeDocument/2006/relationships/image" Target="../media/image202.png"/><Relationship Id="rId9" Type="http://schemas.openxmlformats.org/officeDocument/2006/relationships/image" Target="../media/image2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12" Type="http://schemas.openxmlformats.org/officeDocument/2006/relationships/image" Target="../media/image21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7.png"/><Relationship Id="rId5" Type="http://schemas.openxmlformats.org/officeDocument/2006/relationships/image" Target="../media/image212.png"/><Relationship Id="rId10" Type="http://schemas.openxmlformats.org/officeDocument/2006/relationships/image" Target="../media/image37.png"/><Relationship Id="rId4" Type="http://schemas.openxmlformats.org/officeDocument/2006/relationships/image" Target="../media/image191.png"/><Relationship Id="rId9" Type="http://schemas.openxmlformats.org/officeDocument/2006/relationships/image" Target="../media/image2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9.png"/><Relationship Id="rId7" Type="http://schemas.openxmlformats.org/officeDocument/2006/relationships/image" Target="../media/image21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37.png"/><Relationship Id="rId4" Type="http://schemas.openxmlformats.org/officeDocument/2006/relationships/image" Target="../media/image2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4.png"/><Relationship Id="rId12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37.png"/><Relationship Id="rId5" Type="http://schemas.openxmlformats.org/officeDocument/2006/relationships/image" Target="../media/image181.png"/><Relationship Id="rId10" Type="http://schemas.openxmlformats.org/officeDocument/2006/relationships/image" Target="../media/image147.png"/><Relationship Id="rId4" Type="http://schemas.openxmlformats.org/officeDocument/2006/relationships/image" Target="../media/image180.png"/><Relationship Id="rId9" Type="http://schemas.openxmlformats.org/officeDocument/2006/relationships/image" Target="../media/image2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0.pn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6.png"/><Relationship Id="rId5" Type="http://schemas.openxmlformats.org/officeDocument/2006/relationships/image" Target="../media/image191.png"/><Relationship Id="rId10" Type="http://schemas.openxmlformats.org/officeDocument/2006/relationships/image" Target="../media/image37.png"/><Relationship Id="rId4" Type="http://schemas.openxmlformats.org/officeDocument/2006/relationships/image" Target="../media/image231.png"/><Relationship Id="rId9" Type="http://schemas.openxmlformats.org/officeDocument/2006/relationships/image" Target="../media/image2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8.png"/><Relationship Id="rId7" Type="http://schemas.openxmlformats.org/officeDocument/2006/relationships/image" Target="../media/image23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37.png"/><Relationship Id="rId4" Type="http://schemas.openxmlformats.org/officeDocument/2006/relationships/image" Target="../media/image2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7.png"/><Relationship Id="rId5" Type="http://schemas.openxmlformats.org/officeDocument/2006/relationships/image" Target="../media/image184.png"/><Relationship Id="rId10" Type="http://schemas.openxmlformats.org/officeDocument/2006/relationships/image" Target="../media/image246.png"/><Relationship Id="rId4" Type="http://schemas.openxmlformats.org/officeDocument/2006/relationships/image" Target="../media/image243.pn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8.png"/><Relationship Id="rId7" Type="http://schemas.openxmlformats.org/officeDocument/2006/relationships/image" Target="../media/image244.png"/><Relationship Id="rId12" Type="http://schemas.openxmlformats.org/officeDocument/2006/relationships/image" Target="../media/image25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251.png"/><Relationship Id="rId5" Type="http://schemas.openxmlformats.org/officeDocument/2006/relationships/image" Target="../media/image250.png"/><Relationship Id="rId10" Type="http://schemas.openxmlformats.org/officeDocument/2006/relationships/image" Target="../media/image37.png"/><Relationship Id="rId4" Type="http://schemas.openxmlformats.org/officeDocument/2006/relationships/image" Target="../media/image249.png"/><Relationship Id="rId9" Type="http://schemas.openxmlformats.org/officeDocument/2006/relationships/image" Target="../media/image2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4.png"/><Relationship Id="rId7" Type="http://schemas.openxmlformats.org/officeDocument/2006/relationships/image" Target="../media/image257.png"/><Relationship Id="rId12" Type="http://schemas.openxmlformats.org/officeDocument/2006/relationships/image" Target="../media/image260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11" Type="http://schemas.openxmlformats.org/officeDocument/2006/relationships/image" Target="../media/image259.png"/><Relationship Id="rId5" Type="http://schemas.openxmlformats.org/officeDocument/2006/relationships/image" Target="../media/image255.png"/><Relationship Id="rId10" Type="http://schemas.openxmlformats.org/officeDocument/2006/relationships/image" Target="../media/image37.png"/><Relationship Id="rId4" Type="http://schemas.openxmlformats.org/officeDocument/2006/relationships/image" Target="../media/image191.png"/><Relationship Id="rId9" Type="http://schemas.openxmlformats.org/officeDocument/2006/relationships/image" Target="../media/image2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61.png"/><Relationship Id="rId7" Type="http://schemas.openxmlformats.org/officeDocument/2006/relationships/image" Target="../media/image25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5" Type="http://schemas.openxmlformats.org/officeDocument/2006/relationships/image" Target="../media/image37.png"/><Relationship Id="rId4" Type="http://schemas.openxmlformats.org/officeDocument/2006/relationships/image" Target="../media/image2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69.png"/><Relationship Id="rId3" Type="http://schemas.openxmlformats.org/officeDocument/2006/relationships/image" Target="../media/image265.png"/><Relationship Id="rId7" Type="http://schemas.openxmlformats.org/officeDocument/2006/relationships/image" Target="../media/image267.png"/><Relationship Id="rId12" Type="http://schemas.openxmlformats.org/officeDocument/2006/relationships/image" Target="../media/image268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11" Type="http://schemas.openxmlformats.org/officeDocument/2006/relationships/image" Target="../media/image37.png"/><Relationship Id="rId5" Type="http://schemas.openxmlformats.org/officeDocument/2006/relationships/image" Target="../media/image184.png"/><Relationship Id="rId10" Type="http://schemas.openxmlformats.org/officeDocument/2006/relationships/image" Target="../media/image257.png"/><Relationship Id="rId4" Type="http://schemas.openxmlformats.org/officeDocument/2006/relationships/image" Target="../media/image147.png"/><Relationship Id="rId9" Type="http://schemas.openxmlformats.org/officeDocument/2006/relationships/image" Target="../media/image1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4.png"/><Relationship Id="rId7" Type="http://schemas.openxmlformats.org/officeDocument/2006/relationships/image" Target="../media/image277.png"/><Relationship Id="rId12" Type="http://schemas.openxmlformats.org/officeDocument/2006/relationships/image" Target="../media/image280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79.png"/><Relationship Id="rId5" Type="http://schemas.openxmlformats.org/officeDocument/2006/relationships/image" Target="../media/image275.png"/><Relationship Id="rId10" Type="http://schemas.openxmlformats.org/officeDocument/2006/relationships/image" Target="../media/image37.png"/><Relationship Id="rId4" Type="http://schemas.openxmlformats.org/officeDocument/2006/relationships/image" Target="../media/image191.png"/><Relationship Id="rId9" Type="http://schemas.openxmlformats.org/officeDocument/2006/relationships/image" Target="../media/image2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1.png"/><Relationship Id="rId7" Type="http://schemas.openxmlformats.org/officeDocument/2006/relationships/image" Target="../media/image28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2.png"/><Relationship Id="rId5" Type="http://schemas.openxmlformats.org/officeDocument/2006/relationships/image" Target="../media/image37.png"/><Relationship Id="rId4" Type="http://schemas.openxmlformats.org/officeDocument/2006/relationships/image" Target="../media/image2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2.png"/><Relationship Id="rId3" Type="http://schemas.openxmlformats.org/officeDocument/2006/relationships/image" Target="../media/image277.png"/><Relationship Id="rId7" Type="http://schemas.openxmlformats.org/officeDocument/2006/relationships/image" Target="../media/image287.png"/><Relationship Id="rId12" Type="http://schemas.openxmlformats.org/officeDocument/2006/relationships/image" Target="../media/image184.png"/><Relationship Id="rId2" Type="http://schemas.openxmlformats.org/officeDocument/2006/relationships/image" Target="../media/image285.png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181.png"/><Relationship Id="rId15" Type="http://schemas.openxmlformats.org/officeDocument/2006/relationships/image" Target="../media/image293.png"/><Relationship Id="rId10" Type="http://schemas.openxmlformats.org/officeDocument/2006/relationships/image" Target="../media/image290.png"/><Relationship Id="rId4" Type="http://schemas.openxmlformats.org/officeDocument/2006/relationships/image" Target="../media/image180.png"/><Relationship Id="rId9" Type="http://schemas.openxmlformats.org/officeDocument/2006/relationships/image" Target="../media/image289.png"/><Relationship Id="rId1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6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8.png"/><Relationship Id="rId7" Type="http://schemas.openxmlformats.org/officeDocument/2006/relationships/image" Target="../media/image301.png"/><Relationship Id="rId12" Type="http://schemas.openxmlformats.org/officeDocument/2006/relationships/image" Target="../media/image305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11" Type="http://schemas.openxmlformats.org/officeDocument/2006/relationships/image" Target="../media/image304.png"/><Relationship Id="rId5" Type="http://schemas.openxmlformats.org/officeDocument/2006/relationships/image" Target="../media/image299.png"/><Relationship Id="rId10" Type="http://schemas.openxmlformats.org/officeDocument/2006/relationships/image" Target="../media/image37.png"/><Relationship Id="rId4" Type="http://schemas.openxmlformats.org/officeDocument/2006/relationships/image" Target="../media/image191.png"/><Relationship Id="rId9" Type="http://schemas.openxmlformats.org/officeDocument/2006/relationships/image" Target="../media/image3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7.png"/><Relationship Id="rId7" Type="http://schemas.openxmlformats.org/officeDocument/2006/relationships/image" Target="../media/image309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03.png"/><Relationship Id="rId4" Type="http://schemas.openxmlformats.org/officeDocument/2006/relationships/image" Target="../media/image308.png"/><Relationship Id="rId9" Type="http://schemas.openxmlformats.org/officeDocument/2006/relationships/image" Target="../media/image3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3.png"/><Relationship Id="rId7" Type="http://schemas.openxmlformats.org/officeDocument/2006/relationships/image" Target="../media/image308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312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5.png"/><Relationship Id="rId7" Type="http://schemas.openxmlformats.org/officeDocument/2006/relationships/image" Target="../media/image308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03.png"/><Relationship Id="rId4" Type="http://schemas.openxmlformats.org/officeDocument/2006/relationships/image" Target="../media/image3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8.png"/><Relationship Id="rId7" Type="http://schemas.openxmlformats.org/officeDocument/2006/relationships/image" Target="../media/image319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png"/><Relationship Id="rId5" Type="http://schemas.openxmlformats.org/officeDocument/2006/relationships/image" Target="../media/image37.png"/><Relationship Id="rId4" Type="http://schemas.openxmlformats.org/officeDocument/2006/relationships/image" Target="../media/image30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2.png"/><Relationship Id="rId7" Type="http://schemas.openxmlformats.org/officeDocument/2006/relationships/image" Target="../media/image325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10" Type="http://schemas.openxmlformats.org/officeDocument/2006/relationships/image" Target="../media/image328.png"/><Relationship Id="rId4" Type="http://schemas.openxmlformats.org/officeDocument/2006/relationships/image" Target="../media/image37.png"/><Relationship Id="rId9" Type="http://schemas.openxmlformats.org/officeDocument/2006/relationships/image" Target="../media/image3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21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4.png"/><Relationship Id="rId7" Type="http://schemas.openxmlformats.org/officeDocument/2006/relationships/image" Target="../media/image336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21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5" Type="http://schemas.openxmlformats.org/officeDocument/2006/relationships/image" Target="../media/image37.png"/><Relationship Id="rId4" Type="http://schemas.openxmlformats.org/officeDocument/2006/relationships/image" Target="../media/image33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10" Type="http://schemas.openxmlformats.org/officeDocument/2006/relationships/image" Target="../media/image348.png"/><Relationship Id="rId4" Type="http://schemas.openxmlformats.org/officeDocument/2006/relationships/image" Target="../media/image343.png"/><Relationship Id="rId9" Type="http://schemas.openxmlformats.org/officeDocument/2006/relationships/image" Target="../media/image3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2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5" Type="http://schemas.openxmlformats.org/officeDocument/2006/relationships/image" Target="../media/image351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6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7.png"/><Relationship Id="rId7" Type="http://schemas.openxmlformats.org/officeDocument/2006/relationships/image" Target="../media/image3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8.png"/><Relationship Id="rId5" Type="http://schemas.openxmlformats.org/officeDocument/2006/relationships/image" Target="../media/image65.png"/><Relationship Id="rId4" Type="http://schemas.openxmlformats.org/officeDocument/2006/relationships/image" Target="../media/image37.png"/><Relationship Id="rId9" Type="http://schemas.openxmlformats.org/officeDocument/2006/relationships/image" Target="../media/image36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2.png"/><Relationship Id="rId7" Type="http://schemas.openxmlformats.org/officeDocument/2006/relationships/image" Target="../media/image3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65.png"/><Relationship Id="rId4" Type="http://schemas.openxmlformats.org/officeDocument/2006/relationships/image" Target="../media/image37.png"/><Relationship Id="rId9" Type="http://schemas.openxmlformats.org/officeDocument/2006/relationships/image" Target="../media/image3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7.png"/><Relationship Id="rId7" Type="http://schemas.openxmlformats.org/officeDocument/2006/relationships/image" Target="../media/image3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65.png"/><Relationship Id="rId4" Type="http://schemas.openxmlformats.org/officeDocument/2006/relationships/image" Target="../media/image37.png"/><Relationship Id="rId9" Type="http://schemas.openxmlformats.org/officeDocument/2006/relationships/image" Target="../media/image3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37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4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72.png"/><Relationship Id="rId7" Type="http://schemas.openxmlformats.org/officeDocument/2006/relationships/image" Target="../media/image3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65.png"/><Relationship Id="rId4" Type="http://schemas.openxmlformats.org/officeDocument/2006/relationships/image" Target="../media/image37.png"/><Relationship Id="rId9" Type="http://schemas.openxmlformats.org/officeDocument/2006/relationships/image" Target="../media/image3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8.pn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89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12" Type="http://schemas.openxmlformats.org/officeDocument/2006/relationships/image" Target="../media/image388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11" Type="http://schemas.openxmlformats.org/officeDocument/2006/relationships/image" Target="../media/image387.png"/><Relationship Id="rId5" Type="http://schemas.openxmlformats.org/officeDocument/2006/relationships/image" Target="../media/image382.png"/><Relationship Id="rId10" Type="http://schemas.openxmlformats.org/officeDocument/2006/relationships/image" Target="../media/image37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Relationship Id="rId14" Type="http://schemas.openxmlformats.org/officeDocument/2006/relationships/image" Target="../media/image3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99.png"/><Relationship Id="rId3" Type="http://schemas.openxmlformats.org/officeDocument/2006/relationships/image" Target="../media/image392.png"/><Relationship Id="rId7" Type="http://schemas.openxmlformats.org/officeDocument/2006/relationships/image" Target="../media/image396.png"/><Relationship Id="rId12" Type="http://schemas.openxmlformats.org/officeDocument/2006/relationships/image" Target="../media/image398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5.png"/><Relationship Id="rId11" Type="http://schemas.openxmlformats.org/officeDocument/2006/relationships/image" Target="../media/image397.png"/><Relationship Id="rId5" Type="http://schemas.openxmlformats.org/officeDocument/2006/relationships/image" Target="../media/image394.png"/><Relationship Id="rId10" Type="http://schemas.openxmlformats.org/officeDocument/2006/relationships/image" Target="../media/image37.png"/><Relationship Id="rId4" Type="http://schemas.openxmlformats.org/officeDocument/2006/relationships/image" Target="../media/image393.png"/><Relationship Id="rId9" Type="http://schemas.openxmlformats.org/officeDocument/2006/relationships/image" Target="../media/image386.png"/><Relationship Id="rId14" Type="http://schemas.openxmlformats.org/officeDocument/2006/relationships/image" Target="../media/image4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60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37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62.png"/><Relationship Id="rId18" Type="http://schemas.openxmlformats.org/officeDocument/2006/relationships/image" Target="../media/image116.png"/><Relationship Id="rId26" Type="http://schemas.openxmlformats.org/officeDocument/2006/relationships/image" Target="../media/image123.png"/><Relationship Id="rId3" Type="http://schemas.openxmlformats.org/officeDocument/2006/relationships/image" Target="../media/image103.png"/><Relationship Id="rId21" Type="http://schemas.openxmlformats.org/officeDocument/2006/relationships/image" Target="../media/image119.png"/><Relationship Id="rId7" Type="http://schemas.openxmlformats.org/officeDocument/2006/relationships/image" Target="../media/image107.png"/><Relationship Id="rId12" Type="http://schemas.openxmlformats.org/officeDocument/2006/relationships/image" Target="../media/image61.png"/><Relationship Id="rId17" Type="http://schemas.openxmlformats.org/officeDocument/2006/relationships/image" Target="../media/image115.png"/><Relationship Id="rId25" Type="http://schemas.openxmlformats.org/officeDocument/2006/relationships/image" Target="../media/image37.png"/><Relationship Id="rId2" Type="http://schemas.openxmlformats.org/officeDocument/2006/relationships/image" Target="../media/image102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2.png"/><Relationship Id="rId5" Type="http://schemas.openxmlformats.org/officeDocument/2006/relationships/image" Target="../media/image105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10.png"/><Relationship Id="rId19" Type="http://schemas.openxmlformats.org/officeDocument/2006/relationships/image" Target="../media/image117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-218556"/>
            <a:ext cx="18513995" cy="9971375"/>
            <a:chOff x="-228281" y="-218556"/>
            <a:chExt cx="18513995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743" y="2001213"/>
            <a:ext cx="7964909" cy="29866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949" y="3463891"/>
            <a:ext cx="5867159" cy="24438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94" y="7839044"/>
            <a:ext cx="7359065" cy="20947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175" y="4938372"/>
            <a:ext cx="3142188" cy="10830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11" y="-90042"/>
            <a:ext cx="9698406" cy="19564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7010" y="1763265"/>
            <a:ext cx="17152942" cy="7679226"/>
            <a:chOff x="517010" y="1763265"/>
            <a:chExt cx="17152942" cy="76792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010" y="1763265"/>
              <a:ext cx="17152942" cy="76792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0622" y="1192120"/>
            <a:ext cx="1159319" cy="1159319"/>
            <a:chOff x="710622" y="1192120"/>
            <a:chExt cx="1159319" cy="11593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622" y="1192120"/>
              <a:ext cx="1159319" cy="11593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6632" y="2984765"/>
            <a:ext cx="15819452" cy="5967300"/>
            <a:chOff x="1406632" y="2984765"/>
            <a:chExt cx="15819452" cy="596730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6632" y="2984765"/>
              <a:ext cx="15705153" cy="2394558"/>
              <a:chOff x="1406632" y="2984765"/>
              <a:chExt cx="15705153" cy="239455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406632" y="2984765"/>
                <a:ext cx="3969995" cy="2376971"/>
                <a:chOff x="1406632" y="2984765"/>
                <a:chExt cx="3969995" cy="237697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06632" y="2984765"/>
                  <a:ext cx="3969995" cy="2376971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206950" y="3017418"/>
                <a:ext cx="3969995" cy="2360645"/>
                <a:chOff x="7206950" y="3017418"/>
                <a:chExt cx="3969995" cy="2360645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06950" y="3017418"/>
                  <a:ext cx="3969995" cy="236064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3140356" y="2984765"/>
                <a:ext cx="3969995" cy="2376971"/>
                <a:chOff x="13140356" y="2984765"/>
                <a:chExt cx="3969995" cy="237697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140356" y="2984765"/>
                  <a:ext cx="3969995" cy="23769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759" y="5248716"/>
              <a:ext cx="5416179" cy="101222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3124" y="5176612"/>
              <a:ext cx="5644646" cy="104622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11084" y="5167088"/>
              <a:ext cx="6002074" cy="106527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535" y="6091732"/>
              <a:ext cx="4452304" cy="85332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825" y="6534588"/>
              <a:ext cx="5284181" cy="85332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5443889" y="4077485"/>
              <a:ext cx="1685143" cy="640882"/>
              <a:chOff x="5443889" y="4077485"/>
              <a:chExt cx="1685143" cy="640882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180389" y="3355948"/>
                <a:ext cx="227105" cy="1670179"/>
                <a:chOff x="6180389" y="3355948"/>
                <a:chExt cx="227105" cy="1670179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16200000">
                  <a:off x="6180389" y="3355948"/>
                  <a:ext cx="227105" cy="167017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165426" y="3769725"/>
                <a:ext cx="227105" cy="1670179"/>
                <a:chOff x="6165426" y="3769725"/>
                <a:chExt cx="227105" cy="167017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16200000">
                  <a:off x="6165426" y="3769725"/>
                  <a:ext cx="227105" cy="167017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1293223" y="4061159"/>
              <a:ext cx="1685143" cy="640882"/>
              <a:chOff x="11293223" y="4061159"/>
              <a:chExt cx="1685143" cy="640882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029723" y="3339622"/>
                <a:ext cx="227105" cy="1670179"/>
                <a:chOff x="12029723" y="3339622"/>
                <a:chExt cx="227105" cy="167017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16200000">
                  <a:off x="12029723" y="3339622"/>
                  <a:ext cx="227105" cy="1670179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2014759" y="3753399"/>
                <a:ext cx="227105" cy="1670179"/>
                <a:chOff x="12014759" y="3753399"/>
                <a:chExt cx="227105" cy="1670179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16200000">
                  <a:off x="12014759" y="3753399"/>
                  <a:ext cx="227105" cy="16701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2969" y="6091732"/>
              <a:ext cx="4511752" cy="85332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34397" y="6548875"/>
              <a:ext cx="4541600" cy="85332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37468" y="6320303"/>
              <a:ext cx="4685733" cy="85332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619784" y="7521469"/>
              <a:ext cx="1581994" cy="1313055"/>
              <a:chOff x="1619784" y="7521469"/>
              <a:chExt cx="1581994" cy="131305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19784" y="7521469"/>
                <a:ext cx="1581994" cy="13130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425260" y="7330612"/>
              <a:ext cx="1503912" cy="1503912"/>
              <a:chOff x="3425260" y="7330612"/>
              <a:chExt cx="1503912" cy="150391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425260" y="7330612"/>
                <a:ext cx="1503912" cy="150391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365331" y="7494668"/>
              <a:ext cx="1316926" cy="1325825"/>
              <a:chOff x="7365331" y="7494668"/>
              <a:chExt cx="1316926" cy="132582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365331" y="7494668"/>
                <a:ext cx="1316926" cy="132582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393902" y="7107103"/>
              <a:ext cx="3401240" cy="1700620"/>
              <a:chOff x="8393902" y="7107103"/>
              <a:chExt cx="3401240" cy="170062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393902" y="7107103"/>
                <a:ext cx="3401240" cy="170062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339494" y="7218732"/>
              <a:ext cx="3838971" cy="1727672"/>
              <a:chOff x="13339494" y="7218732"/>
              <a:chExt cx="3838971" cy="1727672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339494" y="7218732"/>
                <a:ext cx="3838971" cy="172767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772288" y="6016034"/>
            <a:ext cx="16707188" cy="42303"/>
            <a:chOff x="772288" y="6016034"/>
            <a:chExt cx="16707188" cy="4230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772288" y="6016034"/>
              <a:ext cx="16707188" cy="4230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164835" cy="10285714"/>
            <a:chOff x="0" y="0"/>
            <a:chExt cx="516483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16483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6581" y="5979339"/>
            <a:ext cx="3168254" cy="4480670"/>
            <a:chOff x="1996581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6581" y="5979339"/>
              <a:ext cx="3168254" cy="4480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8436" y="1626008"/>
            <a:ext cx="10884485" cy="26384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33595" y="3505880"/>
            <a:ext cx="8129165" cy="16472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33595" y="4982071"/>
            <a:ext cx="6297669" cy="16472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4071" y="6387642"/>
            <a:ext cx="8680917" cy="16472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3595" y="7836147"/>
            <a:ext cx="6346546" cy="16472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74667" y="9375162"/>
            <a:ext cx="5272419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81279" y="5637834"/>
            <a:ext cx="12523157" cy="1999531"/>
            <a:chOff x="2881279" y="5637834"/>
            <a:chExt cx="12523157" cy="19995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1279" y="5637834"/>
              <a:ext cx="12523157" cy="19995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63" y="-28702"/>
            <a:ext cx="4543234" cy="19501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5811" y="6206976"/>
            <a:ext cx="3373617" cy="9846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380300" y="2631355"/>
            <a:ext cx="25046314" cy="31581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9815" y="2625302"/>
            <a:ext cx="4149398" cy="9846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3165" y="6621983"/>
            <a:ext cx="4409055" cy="9846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94633" y="6206976"/>
            <a:ext cx="2437884" cy="9846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91318" y="5755704"/>
            <a:ext cx="5544655" cy="1066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54783" y="6584996"/>
            <a:ext cx="3751973" cy="52703"/>
            <a:chOff x="7354783" y="6584996"/>
            <a:chExt cx="3751973" cy="52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4783" y="6584996"/>
              <a:ext cx="3751973" cy="527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571016" y="8195606"/>
            <a:ext cx="20243663" cy="11487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2498" y="8327660"/>
            <a:ext cx="7898989" cy="984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6154" y="2075352"/>
            <a:ext cx="5405850" cy="61350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63870" y="8327660"/>
            <a:ext cx="7605617" cy="9846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91991" y="2075352"/>
            <a:ext cx="5405850" cy="6135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11" y="-28483"/>
            <a:ext cx="5967348" cy="19421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555" y="8873298"/>
            <a:ext cx="7922257" cy="9834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83965" y="8873298"/>
            <a:ext cx="7686151" cy="9834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78412" y="608900"/>
            <a:ext cx="5377093" cy="9846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6345" y="9253432"/>
            <a:ext cx="7963556" cy="5231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6345" y="9253432"/>
            <a:ext cx="7963556" cy="52315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7390" y="-1406446"/>
            <a:ext cx="32307696" cy="147343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78412" y="608900"/>
            <a:ext cx="5377093" cy="9846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611" y="-28483"/>
            <a:ext cx="5967348" cy="1942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4485" y="1387755"/>
            <a:ext cx="12029703" cy="9846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74667" y="9375162"/>
            <a:ext cx="5291467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3833" y="3459500"/>
            <a:ext cx="3038471" cy="1318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4785" y="6912337"/>
            <a:ext cx="2984185" cy="13186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5258" y="4348491"/>
            <a:ext cx="14896035" cy="1737223"/>
            <a:chOff x="1615258" y="4348491"/>
            <a:chExt cx="14896035" cy="1737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258" y="4348491"/>
              <a:ext cx="14896035" cy="1737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6210" y="7790478"/>
            <a:ext cx="14880187" cy="1094496"/>
            <a:chOff x="1596210" y="7790478"/>
            <a:chExt cx="14880187" cy="10944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6210" y="7790478"/>
              <a:ext cx="14880187" cy="10944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6166" y="1398525"/>
            <a:ext cx="1930752" cy="523781"/>
            <a:chOff x="306166" y="1398525"/>
            <a:chExt cx="1930752" cy="5237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166" y="1398525"/>
              <a:ext cx="1930752" cy="5237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12050" y="1090336"/>
            <a:ext cx="3086455" cy="12761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83965" y="1215813"/>
            <a:ext cx="3918979" cy="11558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610" y="-28483"/>
            <a:ext cx="5967351" cy="19421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9263" y="6742589"/>
            <a:ext cx="16707188" cy="42303"/>
            <a:chOff x="789263" y="6742589"/>
            <a:chExt cx="16707188" cy="423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89263" y="6742589"/>
              <a:ext cx="16707188" cy="423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1525" y="2395568"/>
            <a:ext cx="16082858" cy="9846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7098" y="8327660"/>
            <a:ext cx="7534398" cy="984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6154" y="2075352"/>
            <a:ext cx="5405850" cy="6135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1261" y="2756743"/>
            <a:ext cx="6171429" cy="6756554"/>
            <a:chOff x="10151261" y="2756743"/>
            <a:chExt cx="6171429" cy="67565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1261" y="2756743"/>
              <a:ext cx="6171429" cy="675655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8470" y="8327660"/>
            <a:ext cx="7241027" cy="9846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1991" y="2075352"/>
            <a:ext cx="5405850" cy="6135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11" y="-24882"/>
            <a:ext cx="7366110" cy="19291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1259" y="8859193"/>
            <a:ext cx="7972153" cy="10073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2508" y="8859193"/>
            <a:ext cx="7679151" cy="1007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93409" y="608900"/>
            <a:ext cx="5927256" cy="9846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6345" y="9253432"/>
            <a:ext cx="7963556" cy="5231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7390" y="-1387523"/>
            <a:ext cx="32307696" cy="146586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611" y="-24882"/>
            <a:ext cx="7366110" cy="1929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489" y="1387755"/>
            <a:ext cx="13633998" cy="984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93409" y="608900"/>
            <a:ext cx="5927256" cy="9846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7422" y="3102042"/>
            <a:ext cx="3038471" cy="1318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0328" y="3102042"/>
            <a:ext cx="2984195" cy="13186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7895" y="4033908"/>
            <a:ext cx="7624962" cy="5846074"/>
            <a:chOff x="1517895" y="4033908"/>
            <a:chExt cx="7624962" cy="58460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7895" y="4033908"/>
              <a:ext cx="7624962" cy="58460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166" y="1398525"/>
            <a:ext cx="1930752" cy="523781"/>
            <a:chOff x="306166" y="1398525"/>
            <a:chExt cx="1930752" cy="5237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166" y="1398525"/>
              <a:ext cx="1930752" cy="5237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12050" y="1090336"/>
            <a:ext cx="3086455" cy="12761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5870" y="1215813"/>
            <a:ext cx="4222617" cy="11558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0" y="-24883"/>
            <a:ext cx="7366113" cy="19291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95562" y="4033908"/>
            <a:ext cx="6440534" cy="5826770"/>
            <a:chOff x="9695562" y="4033908"/>
            <a:chExt cx="6440534" cy="58267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5562" y="4033908"/>
              <a:ext cx="6440534" cy="58267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85014" y="6713628"/>
            <a:ext cx="6861577" cy="42303"/>
            <a:chOff x="5985014" y="6713628"/>
            <a:chExt cx="6861577" cy="423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985014" y="6713628"/>
              <a:ext cx="6861577" cy="423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1526" y="1903259"/>
            <a:ext cx="14429496" cy="15340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155" y="8327660"/>
            <a:ext cx="7699075" cy="984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6154" y="2075352"/>
            <a:ext cx="5405850" cy="6135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1261" y="2756743"/>
            <a:ext cx="6171429" cy="6756554"/>
            <a:chOff x="10151261" y="2756743"/>
            <a:chExt cx="6171429" cy="67565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1261" y="2756743"/>
              <a:ext cx="6171429" cy="675655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3260" y="8327660"/>
            <a:ext cx="7406503" cy="9846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1991" y="2075352"/>
            <a:ext cx="5405850" cy="6135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11" y="-24882"/>
            <a:ext cx="7417424" cy="19291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9526" y="8873297"/>
            <a:ext cx="7921972" cy="9846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4003" y="8873298"/>
            <a:ext cx="7685494" cy="984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76215" y="608900"/>
            <a:ext cx="4781513" cy="9846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74667" y="9375162"/>
            <a:ext cx="5281943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959398" cy="10285714"/>
            <a:chOff x="0" y="0"/>
            <a:chExt cx="395939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95939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145" y="5805044"/>
            <a:ext cx="3168254" cy="4480670"/>
            <a:chOff x="791145" y="5805044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145" y="5805044"/>
              <a:ext cx="3168254" cy="4480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8040" y="1696848"/>
            <a:ext cx="3946793" cy="14706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5086" y="1202291"/>
            <a:ext cx="1997546" cy="24956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2032" y="1696848"/>
            <a:ext cx="5174184" cy="14706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67664" y="1203461"/>
            <a:ext cx="2097070" cy="24956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5086" y="4883343"/>
            <a:ext cx="2097070" cy="24956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44438" y="4893870"/>
            <a:ext cx="2115165" cy="24956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51374" y="2581555"/>
            <a:ext cx="3453657" cy="28570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96380" y="2569652"/>
            <a:ext cx="4170315" cy="23725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329954" y="829533"/>
            <a:ext cx="6506069" cy="33457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75086" y="7267519"/>
            <a:ext cx="2097070" cy="24956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48040" y="5396781"/>
            <a:ext cx="5443393" cy="14706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22032" y="5405511"/>
            <a:ext cx="5173641" cy="14706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75185" y="7772442"/>
            <a:ext cx="4388261" cy="14856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44483" y="7288730"/>
            <a:ext cx="2106118" cy="24481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44575" y="7772442"/>
            <a:ext cx="3878194" cy="14856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6345" y="9253432"/>
            <a:ext cx="7963556" cy="5231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7390" y="-1379910"/>
            <a:ext cx="32307696" cy="146281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611" y="-24883"/>
            <a:ext cx="7417425" cy="192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489" y="1387755"/>
            <a:ext cx="12839808" cy="984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76215" y="608900"/>
            <a:ext cx="4781513" cy="9846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1542" y="4375736"/>
            <a:ext cx="15926853" cy="1624264"/>
            <a:chOff x="1271542" y="4375736"/>
            <a:chExt cx="15926853" cy="16242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1542" y="4375736"/>
              <a:ext cx="15926853" cy="16242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1542" y="7638097"/>
            <a:ext cx="15924462" cy="1888128"/>
            <a:chOff x="1271542" y="7638097"/>
            <a:chExt cx="15924462" cy="18881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542" y="7638097"/>
              <a:ext cx="15924462" cy="18881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1069" y="3516643"/>
            <a:ext cx="3038471" cy="13186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278" y="6788528"/>
            <a:ext cx="2984185" cy="13186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6166" y="1398525"/>
            <a:ext cx="1930752" cy="523781"/>
            <a:chOff x="306166" y="1398525"/>
            <a:chExt cx="1930752" cy="5237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166" y="1398525"/>
              <a:ext cx="1930752" cy="5237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30146" y="1090336"/>
            <a:ext cx="3158836" cy="12856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74917" y="1215813"/>
            <a:ext cx="4235312" cy="11558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610" y="-24883"/>
            <a:ext cx="7417427" cy="19291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9263" y="6666398"/>
            <a:ext cx="16707188" cy="42303"/>
            <a:chOff x="789263" y="6666398"/>
            <a:chExt cx="16707188" cy="423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89263" y="6666398"/>
              <a:ext cx="16707188" cy="423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5316" y="2201421"/>
            <a:ext cx="14429496" cy="15340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93714" y="9375162"/>
            <a:ext cx="5196229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10" y="-24883"/>
            <a:ext cx="10121959" cy="19291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812" y="8327660"/>
            <a:ext cx="7688846" cy="9809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6154" y="2075352"/>
            <a:ext cx="5405850" cy="6135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1261" y="2756743"/>
            <a:ext cx="6171429" cy="6756554"/>
            <a:chOff x="10151261" y="2756743"/>
            <a:chExt cx="6171429" cy="6756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1261" y="2756743"/>
              <a:ext cx="6171429" cy="67565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74298" y="8327660"/>
            <a:ext cx="7395122" cy="9809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1991" y="2075352"/>
            <a:ext cx="5405850" cy="61350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288" y="8873298"/>
            <a:ext cx="8092504" cy="9809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5926" y="8857536"/>
            <a:ext cx="7789771" cy="10088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76193" y="608900"/>
            <a:ext cx="4795608" cy="9846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6345" y="9253432"/>
            <a:ext cx="7963556" cy="5231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7390" y="-1257179"/>
            <a:ext cx="32307696" cy="142985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611" y="-28702"/>
            <a:ext cx="10122482" cy="195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489" y="1387755"/>
            <a:ext cx="12903751" cy="984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76193" y="608900"/>
            <a:ext cx="4795608" cy="9846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530" y="3605143"/>
            <a:ext cx="3038471" cy="13186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1002" y="4491821"/>
            <a:ext cx="7303282" cy="4771485"/>
            <a:chOff x="691002" y="4491821"/>
            <a:chExt cx="7303282" cy="47714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002" y="4491821"/>
              <a:ext cx="7303282" cy="47714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1633" y="4485227"/>
            <a:ext cx="10684688" cy="4771485"/>
            <a:chOff x="6861633" y="4485227"/>
            <a:chExt cx="10684688" cy="47714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1633" y="4485227"/>
              <a:ext cx="10684688" cy="47714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6166" y="1398525"/>
            <a:ext cx="1930752" cy="523781"/>
            <a:chOff x="306166" y="1398525"/>
            <a:chExt cx="1930752" cy="5237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166" y="1398525"/>
              <a:ext cx="1930752" cy="5237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76736" y="1080813"/>
            <a:ext cx="2951654" cy="12951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5870" y="1216641"/>
            <a:ext cx="3836587" cy="11505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" y="-28702"/>
            <a:ext cx="10122482" cy="19501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718" y="2200497"/>
            <a:ext cx="10907715" cy="15340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93714" y="9375162"/>
            <a:ext cx="5215276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737" y="3315880"/>
            <a:ext cx="2984184" cy="131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6630" y="4184126"/>
            <a:ext cx="5133754" cy="5564956"/>
            <a:chOff x="1366630" y="4184126"/>
            <a:chExt cx="5133754" cy="55649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6630" y="4184126"/>
              <a:ext cx="5133754" cy="55649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25311" y="4183194"/>
            <a:ext cx="8967363" cy="2934755"/>
            <a:chOff x="6625311" y="4183194"/>
            <a:chExt cx="8967363" cy="29347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5311" y="4183194"/>
              <a:ext cx="8967363" cy="2934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25311" y="7303366"/>
            <a:ext cx="8967363" cy="2445716"/>
            <a:chOff x="6625311" y="7303366"/>
            <a:chExt cx="8967363" cy="24457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5311" y="7303366"/>
              <a:ext cx="8967363" cy="24457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6166" y="1398525"/>
            <a:ext cx="1930752" cy="523781"/>
            <a:chOff x="306166" y="1398525"/>
            <a:chExt cx="1930752" cy="52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166" y="1398525"/>
              <a:ext cx="1930752" cy="52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76736" y="1080813"/>
            <a:ext cx="2951654" cy="12951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65870" y="1216641"/>
            <a:ext cx="3836587" cy="11505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611" y="-28702"/>
            <a:ext cx="10122482" cy="19501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9926" y="2050432"/>
            <a:ext cx="10907715" cy="15340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917" y="8327660"/>
            <a:ext cx="7793741" cy="9809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6154" y="2075352"/>
            <a:ext cx="5405850" cy="6135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1261" y="2756743"/>
            <a:ext cx="6171429" cy="6756554"/>
            <a:chOff x="10151261" y="2756743"/>
            <a:chExt cx="6171429" cy="67565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1261" y="2756743"/>
              <a:ext cx="6171429" cy="675655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9403" y="8327660"/>
            <a:ext cx="7500027" cy="9809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1991" y="2075352"/>
            <a:ext cx="5405850" cy="6135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10" y="-34407"/>
            <a:ext cx="7460742" cy="1929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288" y="8873298"/>
            <a:ext cx="8092504" cy="9809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5926" y="8857536"/>
            <a:ext cx="7789771" cy="10088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72918" y="608900"/>
            <a:ext cx="5528198" cy="9846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6345" y="9253432"/>
            <a:ext cx="7963556" cy="5231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010991" y="-1156268"/>
            <a:ext cx="32307696" cy="138949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610" y="-34407"/>
            <a:ext cx="7460742" cy="19291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489" y="1387755"/>
            <a:ext cx="16612665" cy="984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2918" y="608900"/>
            <a:ext cx="5528198" cy="9846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4286" y="4031593"/>
            <a:ext cx="14255010" cy="2556992"/>
            <a:chOff x="2014286" y="4031593"/>
            <a:chExt cx="14255010" cy="25569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4286" y="4031593"/>
              <a:ext cx="14255010" cy="25569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22149" y="7458567"/>
            <a:ext cx="14241416" cy="2376536"/>
            <a:chOff x="2022149" y="7458567"/>
            <a:chExt cx="14241416" cy="23765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2149" y="7458567"/>
              <a:ext cx="14241416" cy="23765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9263" y="6685446"/>
            <a:ext cx="16707188" cy="42303"/>
            <a:chOff x="789263" y="6685446"/>
            <a:chExt cx="16707188" cy="423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89263" y="6685446"/>
              <a:ext cx="16707188" cy="42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6166" y="1398525"/>
            <a:ext cx="1930752" cy="523781"/>
            <a:chOff x="306166" y="1398525"/>
            <a:chExt cx="1930752" cy="5237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166" y="1398525"/>
              <a:ext cx="1930752" cy="5237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0136" y="1090337"/>
            <a:ext cx="3158806" cy="12856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5870" y="1216641"/>
            <a:ext cx="4698340" cy="11505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43813" y="3153207"/>
            <a:ext cx="3038471" cy="13186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2861" y="6573420"/>
            <a:ext cx="2984185" cy="13186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10" y="-34407"/>
            <a:ext cx="7460742" cy="19291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1526" y="2082631"/>
            <a:ext cx="10628572" cy="15238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54178" cy="10285714"/>
            <a:chOff x="0" y="0"/>
            <a:chExt cx="325417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5417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299" y="4290445"/>
            <a:ext cx="18803496" cy="2636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962" y="5805044"/>
            <a:ext cx="3168254" cy="4480670"/>
            <a:chOff x="42962" y="5805044"/>
            <a:chExt cx="3168254" cy="44806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2" y="5805044"/>
              <a:ext cx="3168254" cy="44806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959398" cy="10285714"/>
            <a:chOff x="0" y="0"/>
            <a:chExt cx="395939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95939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145" y="5805044"/>
            <a:ext cx="3168254" cy="4480670"/>
            <a:chOff x="791145" y="5805044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145" y="5805044"/>
              <a:ext cx="3168254" cy="4480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8434" y="1624909"/>
            <a:ext cx="8704771" cy="26471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88361" y="3508138"/>
            <a:ext cx="7126554" cy="16494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8361" y="4726958"/>
            <a:ext cx="5791354" cy="16494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8361" y="5953270"/>
            <a:ext cx="6172935" cy="16494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88361" y="7150443"/>
            <a:ext cx="4615164" cy="16494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97881" y="8414995"/>
            <a:ext cx="4597506" cy="16444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431" y="8327660"/>
            <a:ext cx="7372065" cy="984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6154" y="2075352"/>
            <a:ext cx="5405850" cy="6135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1261" y="2756743"/>
            <a:ext cx="6171429" cy="6756554"/>
            <a:chOff x="10151261" y="2756743"/>
            <a:chExt cx="6171429" cy="67565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1261" y="2756743"/>
              <a:ext cx="6171429" cy="675655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0803" y="8327660"/>
            <a:ext cx="7078694" cy="9846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1991" y="2075352"/>
            <a:ext cx="5405850" cy="6135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10" y="-24883"/>
            <a:ext cx="8191397" cy="19291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850" y="8857536"/>
            <a:ext cx="8142751" cy="10088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5926" y="8857536"/>
            <a:ext cx="7789771" cy="10088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78003" y="608900"/>
            <a:ext cx="6608675" cy="9809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6345" y="9253432"/>
            <a:ext cx="7963556" cy="5231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7390" y="-1257179"/>
            <a:ext cx="32307696" cy="142985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610" y="-24883"/>
            <a:ext cx="8191397" cy="19291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489" y="1387755"/>
            <a:ext cx="12037789" cy="984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78003" y="608900"/>
            <a:ext cx="6608675" cy="9809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93714" y="9375162"/>
            <a:ext cx="5196229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5870" y="1205603"/>
            <a:ext cx="8399873" cy="11606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10" y="-24883"/>
            <a:ext cx="8191397" cy="19291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561" y="2585466"/>
            <a:ext cx="3038471" cy="13186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9575" y="2572302"/>
            <a:ext cx="2984195" cy="13186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433" y="4107590"/>
            <a:ext cx="8699634" cy="2140658"/>
            <a:chOff x="339433" y="4107590"/>
            <a:chExt cx="8699634" cy="21406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433" y="4107590"/>
              <a:ext cx="8699634" cy="21406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6394" y="3421242"/>
            <a:ext cx="8702673" cy="580178"/>
            <a:chOff x="336394" y="3421242"/>
            <a:chExt cx="8702673" cy="5801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394" y="3421242"/>
              <a:ext cx="8702673" cy="580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433" y="6319612"/>
            <a:ext cx="8699634" cy="2132263"/>
            <a:chOff x="339433" y="6319612"/>
            <a:chExt cx="8699634" cy="21322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433" y="6319612"/>
              <a:ext cx="8699634" cy="213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23222" y="4107590"/>
            <a:ext cx="8714278" cy="2675081"/>
            <a:chOff x="9223222" y="4107590"/>
            <a:chExt cx="8714278" cy="26750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3222" y="4107590"/>
              <a:ext cx="8714278" cy="26750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21456" y="6863423"/>
            <a:ext cx="8704439" cy="2658565"/>
            <a:chOff x="9221456" y="6863423"/>
            <a:chExt cx="8704439" cy="26585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1456" y="6863423"/>
              <a:ext cx="8704439" cy="2658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23222" y="3421242"/>
            <a:ext cx="8702673" cy="580178"/>
            <a:chOff x="9223222" y="3421242"/>
            <a:chExt cx="8702673" cy="5801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3222" y="3421242"/>
              <a:ext cx="8702673" cy="5801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81852" y="6162470"/>
            <a:ext cx="7120357" cy="42303"/>
            <a:chOff x="5581852" y="6162470"/>
            <a:chExt cx="7120357" cy="423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5581852" y="6162470"/>
              <a:ext cx="7120357" cy="423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6166" y="1398525"/>
            <a:ext cx="1930752" cy="523781"/>
            <a:chOff x="306166" y="1398525"/>
            <a:chExt cx="1930752" cy="5237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166" y="1398525"/>
              <a:ext cx="1930752" cy="52378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02993" y="1090337"/>
            <a:ext cx="2995948" cy="12856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9226" y="1997069"/>
            <a:ext cx="17266238" cy="98623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54178" cy="10285714"/>
            <a:chOff x="0" y="0"/>
            <a:chExt cx="325417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5417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385" y="4114780"/>
            <a:ext cx="18984049" cy="2650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962" y="5805044"/>
            <a:ext cx="3168254" cy="4480670"/>
            <a:chOff x="42962" y="5805044"/>
            <a:chExt cx="3168254" cy="44806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2" y="5805044"/>
              <a:ext cx="3168254" cy="44806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5708" y="8327660"/>
            <a:ext cx="6765532" cy="984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6154" y="2075352"/>
            <a:ext cx="5405850" cy="6135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1261" y="2756743"/>
            <a:ext cx="6171429" cy="6756554"/>
            <a:chOff x="10151261" y="2756743"/>
            <a:chExt cx="6171429" cy="67565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1261" y="2756743"/>
              <a:ext cx="6171429" cy="675655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96822" y="8327660"/>
            <a:ext cx="6472932" cy="9846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1991" y="2075352"/>
            <a:ext cx="5405850" cy="6135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984" y="8873298"/>
            <a:ext cx="8092465" cy="9904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70184" y="8873298"/>
            <a:ext cx="7799608" cy="9904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658" y="-28702"/>
            <a:ext cx="7725682" cy="19501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30772" y="608900"/>
            <a:ext cx="5356208" cy="9846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93714" y="9375162"/>
            <a:ext cx="5215276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5698" y="9045182"/>
            <a:ext cx="7994737" cy="6088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923656" y="-2032965"/>
            <a:ext cx="17308956" cy="161242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20005" y="613863"/>
            <a:ext cx="5357589" cy="98093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658" y="-28702"/>
            <a:ext cx="7725682" cy="195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322" y="1255155"/>
            <a:ext cx="12815798" cy="9846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59574" y="-1684883"/>
            <a:ext cx="17308956" cy="146980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5698" y="9045182"/>
            <a:ext cx="7994737" cy="6088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658" y="-28702"/>
            <a:ext cx="7725682" cy="195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905527" y="-1512390"/>
            <a:ext cx="17308956" cy="141082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322" y="1255155"/>
            <a:ext cx="12815798" cy="9846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0005" y="613863"/>
            <a:ext cx="5357589" cy="9809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72394" y="-1220462"/>
            <a:ext cx="15486938" cy="13102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4621" y="-1860333"/>
            <a:ext cx="14960362" cy="15662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108" y="1296470"/>
            <a:ext cx="4476941" cy="9846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658" y="-28702"/>
            <a:ext cx="7725682" cy="195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0005" y="613863"/>
            <a:ext cx="5357589" cy="9809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5698" y="9045182"/>
            <a:ext cx="7994737" cy="6088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108" y="1296470"/>
            <a:ext cx="4930541" cy="98460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658" y="-28702"/>
            <a:ext cx="7725682" cy="195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0005" y="613863"/>
            <a:ext cx="5357589" cy="9809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37777" y="2769357"/>
            <a:ext cx="20664854" cy="57755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135" y="1149796"/>
            <a:ext cx="5483474" cy="9899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658" y="-28702"/>
            <a:ext cx="16935510" cy="195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707" y="1949612"/>
            <a:ext cx="7620817" cy="984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94" y="3078547"/>
            <a:ext cx="8129150" cy="6831007"/>
            <a:chOff x="742894" y="3078547"/>
            <a:chExt cx="8129150" cy="68310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894" y="3078547"/>
              <a:ext cx="8129150" cy="6831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09158" y="3078547"/>
            <a:ext cx="8152857" cy="6850928"/>
            <a:chOff x="9309158" y="3078547"/>
            <a:chExt cx="8152857" cy="6850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9158" y="3078547"/>
              <a:ext cx="8152857" cy="68509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6780" y="1971590"/>
            <a:ext cx="7054475" cy="9846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14750" y="1935686"/>
            <a:ext cx="807228" cy="807228"/>
            <a:chOff x="8814750" y="1935686"/>
            <a:chExt cx="807228" cy="8072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4750" y="1935686"/>
              <a:ext cx="807228" cy="8072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238" y="8830781"/>
            <a:ext cx="16434646" cy="1302552"/>
            <a:chOff x="895238" y="8830781"/>
            <a:chExt cx="16434646" cy="13025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238" y="8830781"/>
              <a:ext cx="16434646" cy="13025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62" y="-94547"/>
            <a:ext cx="6754703" cy="19501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3083" y="6929454"/>
            <a:ext cx="9352773" cy="684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6229" y="2907590"/>
            <a:ext cx="8305424" cy="3967905"/>
            <a:chOff x="646229" y="2907590"/>
            <a:chExt cx="8305424" cy="39679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229" y="2907590"/>
              <a:ext cx="8305424" cy="39679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6086" y="8709514"/>
            <a:ext cx="20594431" cy="20261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25207" y="1842954"/>
            <a:ext cx="7535290" cy="6247814"/>
            <a:chOff x="9925207" y="1842954"/>
            <a:chExt cx="7535290" cy="62478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5207" y="1842954"/>
              <a:ext cx="7535290" cy="62478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95361" y="8000104"/>
            <a:ext cx="9508754" cy="6843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51095" y="9375162"/>
            <a:ext cx="5481381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81146" y="3447765"/>
            <a:ext cx="5046417" cy="53651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658" y="-28702"/>
            <a:ext cx="16935510" cy="195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135" y="1149796"/>
            <a:ext cx="5483474" cy="9899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10" y="2004192"/>
            <a:ext cx="12272653" cy="7934413"/>
            <a:chOff x="343510" y="2004192"/>
            <a:chExt cx="12272653" cy="7934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510" y="2004192"/>
              <a:ext cx="12272653" cy="79344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03238" y="9375162"/>
            <a:ext cx="5167657" cy="8234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2955" y="4016412"/>
            <a:ext cx="2589571" cy="92744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88479" y="3442441"/>
            <a:ext cx="5109474" cy="53745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658" y="-28702"/>
            <a:ext cx="16935510" cy="195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135" y="1149796"/>
            <a:ext cx="5483474" cy="9899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942" y="2026170"/>
            <a:ext cx="12263870" cy="7928735"/>
            <a:chOff x="361942" y="2026170"/>
            <a:chExt cx="12263870" cy="7928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942" y="2026170"/>
              <a:ext cx="12263870" cy="7928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03238" y="9375162"/>
            <a:ext cx="5158133" cy="8234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3050" y="6208612"/>
            <a:ext cx="4156419" cy="92744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2003" y="3434384"/>
            <a:ext cx="5109474" cy="53745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41" y="8345841"/>
            <a:ext cx="4321714" cy="17459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658" y="-28702"/>
            <a:ext cx="16935510" cy="195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135" y="1149796"/>
            <a:ext cx="5483474" cy="9899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10" y="2026170"/>
            <a:ext cx="12272653" cy="7934413"/>
            <a:chOff x="343510" y="2026170"/>
            <a:chExt cx="12272653" cy="7934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510" y="2026170"/>
              <a:ext cx="12272653" cy="79344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03238" y="9375162"/>
            <a:ext cx="5167657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658" y="-28702"/>
            <a:ext cx="16935510" cy="19501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44449" y="-147590"/>
            <a:ext cx="9962719" cy="105808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103" y="8472863"/>
            <a:ext cx="8025598" cy="98992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5212" y="8472854"/>
            <a:ext cx="8231636" cy="9899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0870" y="5734391"/>
            <a:ext cx="7082321" cy="42303"/>
            <a:chOff x="5600870" y="5734391"/>
            <a:chExt cx="7082321" cy="423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600870" y="5734391"/>
              <a:ext cx="7082321" cy="423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56912" y="2977110"/>
            <a:ext cx="12238611" cy="43314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8135" y="1149793"/>
            <a:ext cx="5445379" cy="9899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03238" y="9375162"/>
            <a:ext cx="5167657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658" y="-28702"/>
            <a:ext cx="16935510" cy="195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42609" y="1979153"/>
            <a:ext cx="7800497" cy="7175816"/>
            <a:chOff x="5242609" y="1979153"/>
            <a:chExt cx="7800497" cy="71758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609" y="1979153"/>
              <a:ext cx="7800497" cy="71758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3563" y="9345448"/>
            <a:ext cx="10734990" cy="819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135" y="1149793"/>
            <a:ext cx="5445379" cy="9899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03238" y="9375162"/>
            <a:ext cx="5177181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658" y="-28702"/>
            <a:ext cx="16935510" cy="195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5445" y="2726612"/>
            <a:ext cx="16874824" cy="5975347"/>
            <a:chOff x="705445" y="2726612"/>
            <a:chExt cx="16874824" cy="5975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445" y="2726612"/>
              <a:ext cx="16874824" cy="5975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135" y="1149793"/>
            <a:ext cx="5445379" cy="9899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03238" y="9375162"/>
            <a:ext cx="5167657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54178" cy="10285714"/>
            <a:chOff x="0" y="0"/>
            <a:chExt cx="325417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5417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0574" y="4121636"/>
            <a:ext cx="19634487" cy="2647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962" y="5805044"/>
            <a:ext cx="3168254" cy="4480670"/>
            <a:chOff x="42962" y="5805044"/>
            <a:chExt cx="3168254" cy="44806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2" y="5805044"/>
              <a:ext cx="3168254" cy="44806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03238" y="9375162"/>
            <a:ext cx="5167657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04407" y="3140729"/>
            <a:ext cx="3114390" cy="613284"/>
            <a:chOff x="13904407" y="3140729"/>
            <a:chExt cx="3114390" cy="613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4407" y="3140729"/>
              <a:ext cx="3114390" cy="613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10" y="-81709"/>
            <a:ext cx="7573255" cy="1928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47074" y="4680685"/>
            <a:ext cx="3767178" cy="107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75572" y="6793573"/>
            <a:ext cx="3114390" cy="613284"/>
            <a:chOff x="3375572" y="6793573"/>
            <a:chExt cx="3114390" cy="613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5572" y="6793573"/>
              <a:ext cx="3114390" cy="613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44733" y="3077544"/>
            <a:ext cx="3114390" cy="613284"/>
            <a:chOff x="12544733" y="3077544"/>
            <a:chExt cx="3114390" cy="613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4733" y="3077544"/>
              <a:ext cx="3114390" cy="6132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83992" y="3685653"/>
            <a:ext cx="6083613" cy="42415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3510" y="1880704"/>
            <a:ext cx="10223437" cy="7429320"/>
            <a:chOff x="343510" y="1880704"/>
            <a:chExt cx="10223437" cy="74293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510" y="1880704"/>
              <a:ext cx="10223437" cy="74293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461936" y="9343155"/>
            <a:ext cx="14276669" cy="6842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03238" y="9375162"/>
            <a:ext cx="5167657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04407" y="3140729"/>
            <a:ext cx="3114390" cy="613284"/>
            <a:chOff x="13904407" y="3140729"/>
            <a:chExt cx="3114390" cy="613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4407" y="3140729"/>
              <a:ext cx="3114390" cy="613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62" y="-81709"/>
            <a:ext cx="9793313" cy="1928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47074" y="4680685"/>
            <a:ext cx="3767178" cy="107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23191" y="6626705"/>
            <a:ext cx="3114390" cy="613284"/>
            <a:chOff x="3323191" y="6626705"/>
            <a:chExt cx="3114390" cy="613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191" y="6626705"/>
              <a:ext cx="3114390" cy="613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44733" y="3077544"/>
            <a:ext cx="3114390" cy="613284"/>
            <a:chOff x="12544733" y="3077544"/>
            <a:chExt cx="3114390" cy="613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4733" y="3077544"/>
              <a:ext cx="3114390" cy="6132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792" y="9382002"/>
            <a:ext cx="7490021" cy="6842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50078" y="4081737"/>
            <a:ext cx="7208775" cy="30958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83968" y="1702873"/>
            <a:ext cx="5792836" cy="7564079"/>
            <a:chOff x="1983968" y="1702873"/>
            <a:chExt cx="5792836" cy="75640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3968" y="1702873"/>
              <a:ext cx="5792836" cy="756407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03238" y="9375162"/>
            <a:ext cx="5167657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04407" y="3140729"/>
            <a:ext cx="3114390" cy="613284"/>
            <a:chOff x="13904407" y="3140729"/>
            <a:chExt cx="3114390" cy="613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4407" y="3140729"/>
              <a:ext cx="3114390" cy="613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62" y="-85195"/>
            <a:ext cx="8260484" cy="1949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47074" y="4680685"/>
            <a:ext cx="3767178" cy="107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23191" y="6626705"/>
            <a:ext cx="3114390" cy="613284"/>
            <a:chOff x="3323191" y="6626705"/>
            <a:chExt cx="3114390" cy="613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191" y="6626705"/>
              <a:ext cx="3114390" cy="613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44733" y="3077544"/>
            <a:ext cx="3114390" cy="613284"/>
            <a:chOff x="12544733" y="3077544"/>
            <a:chExt cx="3114390" cy="613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4733" y="3077544"/>
              <a:ext cx="3114390" cy="6132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9297" y="9189364"/>
            <a:ext cx="7048459" cy="6616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53537" y="3235137"/>
            <a:ext cx="9237776" cy="39915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72539" y="1647143"/>
            <a:ext cx="5815693" cy="7497562"/>
            <a:chOff x="1972539" y="1647143"/>
            <a:chExt cx="5815693" cy="74975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2539" y="1647143"/>
              <a:ext cx="5815693" cy="749756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03238" y="9375162"/>
            <a:ext cx="5167657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563" y="-85023"/>
            <a:ext cx="5230702" cy="19501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73066" y="1985864"/>
            <a:ext cx="20788927" cy="20956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019156" y="7996077"/>
            <a:ext cx="21831414" cy="2095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10583" y="5696326"/>
            <a:ext cx="4856790" cy="821889"/>
            <a:chOff x="4010583" y="5696326"/>
            <a:chExt cx="4856790" cy="821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0583" y="5696326"/>
              <a:ext cx="4856790" cy="821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11163" y="6022272"/>
            <a:ext cx="2181071" cy="7318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10583" y="4466667"/>
            <a:ext cx="4856790" cy="821889"/>
            <a:chOff x="4010583" y="4466667"/>
            <a:chExt cx="4856790" cy="821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0583" y="4466667"/>
              <a:ext cx="4856790" cy="821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9736" y="4398823"/>
            <a:ext cx="5694718" cy="1256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52318" y="4495238"/>
            <a:ext cx="4856790" cy="821889"/>
            <a:chOff x="10252318" y="4495238"/>
            <a:chExt cx="4856790" cy="821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2318" y="4495238"/>
              <a:ext cx="4856790" cy="821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2318" y="5696326"/>
            <a:ext cx="4856790" cy="821889"/>
            <a:chOff x="10252318" y="5696326"/>
            <a:chExt cx="4856790" cy="821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2318" y="5696326"/>
              <a:ext cx="4856790" cy="8218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2942" y="5654342"/>
            <a:ext cx="6142783" cy="12144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84647" y="4452142"/>
            <a:ext cx="6142783" cy="12144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6199" y="5661485"/>
            <a:ext cx="6881213" cy="12177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47983" y="4523810"/>
            <a:ext cx="666667" cy="666667"/>
            <a:chOff x="3147983" y="4523810"/>
            <a:chExt cx="666667" cy="6666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7983" y="4523810"/>
              <a:ext cx="666667" cy="66666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77765" y="4571222"/>
            <a:ext cx="1241240" cy="6599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53440" y="5806504"/>
            <a:ext cx="666667" cy="666667"/>
            <a:chOff x="3153440" y="5806504"/>
            <a:chExt cx="666667" cy="6666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53440" y="5806504"/>
              <a:ext cx="666667" cy="66666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29545" y="5865250"/>
            <a:ext cx="460249" cy="6380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25018" y="4476190"/>
            <a:ext cx="666667" cy="666667"/>
            <a:chOff x="9425018" y="4476190"/>
            <a:chExt cx="666667" cy="66666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25018" y="4476190"/>
              <a:ext cx="666667" cy="66666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85173" y="4534935"/>
            <a:ext cx="1234592" cy="6380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25014" y="5775358"/>
            <a:ext cx="666667" cy="666667"/>
            <a:chOff x="9425014" y="5775358"/>
            <a:chExt cx="666667" cy="66666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25014" y="5775358"/>
              <a:ext cx="666667" cy="66666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96838" y="5831354"/>
            <a:ext cx="1199592" cy="6463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9305" y="7403425"/>
            <a:ext cx="16787645" cy="93827"/>
            <a:chOff x="1019305" y="7403425"/>
            <a:chExt cx="16787645" cy="9382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019305" y="7403425"/>
              <a:ext cx="16787645" cy="9382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04407" y="3140729"/>
            <a:ext cx="3114390" cy="613284"/>
            <a:chOff x="13904407" y="3140729"/>
            <a:chExt cx="3114390" cy="613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4407" y="3140729"/>
              <a:ext cx="3114390" cy="6132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67" y="-85195"/>
            <a:ext cx="7627713" cy="1949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47074" y="4680685"/>
            <a:ext cx="3767178" cy="107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23191" y="6626705"/>
            <a:ext cx="3114390" cy="613284"/>
            <a:chOff x="3323191" y="6626705"/>
            <a:chExt cx="3114390" cy="613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3191" y="6626705"/>
              <a:ext cx="3114390" cy="613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44733" y="3077544"/>
            <a:ext cx="3114390" cy="613284"/>
            <a:chOff x="12544733" y="3077544"/>
            <a:chExt cx="3114390" cy="613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4733" y="3077544"/>
              <a:ext cx="3114390" cy="6132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964" y="9189364"/>
            <a:ext cx="7371545" cy="6616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25156" y="3235137"/>
            <a:ext cx="7924500" cy="39915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72539" y="1647143"/>
            <a:ext cx="5815693" cy="7485241"/>
            <a:chOff x="1972539" y="1647143"/>
            <a:chExt cx="5815693" cy="74852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2539" y="1647143"/>
              <a:ext cx="5815693" cy="74852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54178" cy="10285714"/>
            <a:chOff x="0" y="0"/>
            <a:chExt cx="325417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5417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54755" y="4124073"/>
            <a:ext cx="20143736" cy="26470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962" y="5805044"/>
            <a:ext cx="3168254" cy="4480670"/>
            <a:chOff x="42962" y="5805044"/>
            <a:chExt cx="3168254" cy="44806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2" y="5805044"/>
              <a:ext cx="3168254" cy="44806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93714" y="9375162"/>
            <a:ext cx="5196229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9956" y="1635217"/>
            <a:ext cx="1304762" cy="2293502"/>
            <a:chOff x="429956" y="1635217"/>
            <a:chExt cx="1304762" cy="229350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29956" y="1635217"/>
              <a:ext cx="1300710" cy="1915774"/>
              <a:chOff x="429956" y="1635217"/>
              <a:chExt cx="1300710" cy="19157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9956" y="1635217"/>
                <a:ext cx="1300710" cy="191577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31" y="3397456"/>
              <a:ext cx="1974492" cy="7675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956" y="4575744"/>
            <a:ext cx="1304762" cy="2350592"/>
            <a:chOff x="429956" y="4575744"/>
            <a:chExt cx="1304762" cy="235059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9956" y="4575744"/>
              <a:ext cx="1304762" cy="1984794"/>
              <a:chOff x="429956" y="4575744"/>
              <a:chExt cx="1304762" cy="198479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9956" y="4575744"/>
                <a:ext cx="1304762" cy="198479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04" y="6392676"/>
              <a:ext cx="1922379" cy="7713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9956" y="7517598"/>
            <a:ext cx="1314286" cy="2350592"/>
            <a:chOff x="429956" y="7517598"/>
            <a:chExt cx="1314286" cy="235059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9956" y="7517598"/>
              <a:ext cx="1304762" cy="1980730"/>
              <a:chOff x="429956" y="7517598"/>
              <a:chExt cx="1304762" cy="198073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9956" y="7517598"/>
                <a:ext cx="1304762" cy="198073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04" y="9344055"/>
              <a:ext cx="1922379" cy="742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3510" y="4173408"/>
            <a:ext cx="17598696" cy="93827"/>
            <a:chOff x="343510" y="4173408"/>
            <a:chExt cx="17598696" cy="938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510" y="4173408"/>
              <a:ext cx="17598696" cy="938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610" y="-93642"/>
            <a:ext cx="6030750" cy="19476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3509" y="7118224"/>
            <a:ext cx="17598696" cy="93827"/>
            <a:chOff x="343509" y="7118224"/>
            <a:chExt cx="17598696" cy="938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509" y="7118224"/>
              <a:ext cx="17598696" cy="938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0108" y="2064021"/>
            <a:ext cx="9597236" cy="166446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50108" y="4703422"/>
            <a:ext cx="15878836" cy="23237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50108" y="7645277"/>
            <a:ext cx="15426360" cy="23237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6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9956" y="7517598"/>
            <a:ext cx="1295238" cy="2388200"/>
            <a:chOff x="429956" y="7517598"/>
            <a:chExt cx="1295238" cy="23882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29956" y="7517598"/>
              <a:ext cx="1295238" cy="1976918"/>
              <a:chOff x="429956" y="7517598"/>
              <a:chExt cx="1295238" cy="19769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9956" y="7517598"/>
                <a:ext cx="1295238" cy="197691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52" y="9374377"/>
              <a:ext cx="1900846" cy="7597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956" y="4575744"/>
            <a:ext cx="1295238" cy="2354982"/>
            <a:chOff x="429956" y="4575744"/>
            <a:chExt cx="1295238" cy="23549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9956" y="4575744"/>
              <a:ext cx="1290425" cy="1965945"/>
              <a:chOff x="429956" y="4575744"/>
              <a:chExt cx="1290425" cy="196594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9956" y="4575744"/>
                <a:ext cx="1290425" cy="196594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90" y="6405548"/>
              <a:ext cx="1822365" cy="75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9956" y="1599844"/>
            <a:ext cx="1304762" cy="2330274"/>
            <a:chOff x="429956" y="1599844"/>
            <a:chExt cx="1304762" cy="233027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9956" y="1599844"/>
              <a:ext cx="1304762" cy="1936914"/>
              <a:chOff x="429956" y="1599844"/>
              <a:chExt cx="1304762" cy="19369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9956" y="1599844"/>
                <a:ext cx="1304762" cy="193691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04" y="3405982"/>
              <a:ext cx="1922379" cy="742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3510" y="4173408"/>
            <a:ext cx="17598696" cy="93827"/>
            <a:chOff x="343510" y="4173408"/>
            <a:chExt cx="17598696" cy="938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510" y="4173408"/>
              <a:ext cx="17598696" cy="938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610" y="-93642"/>
            <a:ext cx="6030750" cy="19476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3509" y="7118224"/>
            <a:ext cx="17598696" cy="93827"/>
            <a:chOff x="343509" y="7118224"/>
            <a:chExt cx="17598696" cy="938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509" y="7118224"/>
              <a:ext cx="17598696" cy="938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93146" y="2022130"/>
            <a:ext cx="15095855" cy="166527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50108" y="4705617"/>
            <a:ext cx="14098617" cy="23237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93146" y="8309507"/>
            <a:ext cx="12659227" cy="9985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93714" y="9375162"/>
            <a:ext cx="5205752" cy="8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82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2854656"/>
            <a:ext cx="18513995" cy="6898164"/>
            <a:chOff x="-228281" y="2854656"/>
            <a:chExt cx="18513995" cy="68981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48972" y="1384055"/>
            <a:ext cx="3224270" cy="19048"/>
            <a:chOff x="14848972" y="1384055"/>
            <a:chExt cx="3224270" cy="19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848972" y="1384055"/>
              <a:ext cx="3224270" cy="190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1044" y="3272434"/>
            <a:ext cx="5756655" cy="26380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2079" y="4820289"/>
            <a:ext cx="1404740" cy="12094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9752" y="5299375"/>
            <a:ext cx="15360098" cy="716229"/>
            <a:chOff x="1759752" y="5299375"/>
            <a:chExt cx="15360098" cy="7162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9752" y="5299375"/>
              <a:ext cx="15360098" cy="7162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5807" y="3732160"/>
            <a:ext cx="2181943" cy="1633882"/>
            <a:chOff x="2105807" y="3732160"/>
            <a:chExt cx="2181943" cy="16338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807" y="3732160"/>
              <a:ext cx="2181943" cy="16338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040" y="3696820"/>
            <a:ext cx="3114390" cy="613284"/>
            <a:chOff x="1566040" y="3696820"/>
            <a:chExt cx="3114390" cy="6132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040" y="3696820"/>
              <a:ext cx="3114390" cy="6132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63" y="-82737"/>
            <a:ext cx="6550092" cy="19360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3562" y="5302857"/>
            <a:ext cx="2719348" cy="716229"/>
            <a:chOff x="1763562" y="5302857"/>
            <a:chExt cx="2719348" cy="7162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3562" y="5302857"/>
              <a:ext cx="2719348" cy="7162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708" y="5236776"/>
            <a:ext cx="3767178" cy="10790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94620" y="6864801"/>
            <a:ext cx="3114390" cy="613284"/>
            <a:chOff x="3394620" y="6864801"/>
            <a:chExt cx="3114390" cy="6132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4620" y="6864801"/>
              <a:ext cx="3114390" cy="6132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6367" y="3633635"/>
            <a:ext cx="3114390" cy="613284"/>
            <a:chOff x="206367" y="3633635"/>
            <a:chExt cx="3114390" cy="6132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367" y="3633635"/>
              <a:ext cx="3114390" cy="61328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5798" y="1732173"/>
            <a:ext cx="3943952" cy="27475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77664" y="5302857"/>
            <a:ext cx="3588404" cy="716229"/>
            <a:chOff x="4577664" y="5302857"/>
            <a:chExt cx="3588404" cy="7162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577664" y="5302857"/>
              <a:ext cx="3588404" cy="716229"/>
              <a:chOff x="4577664" y="5302857"/>
              <a:chExt cx="3588404" cy="71622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77664" y="5302857"/>
                <a:ext cx="3588404" cy="71622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26861" y="5236775"/>
              <a:ext cx="4499083" cy="10790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46552" y="5302857"/>
            <a:ext cx="3257457" cy="716229"/>
            <a:chOff x="8246552" y="5302857"/>
            <a:chExt cx="3257457" cy="7162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246552" y="5302857"/>
              <a:ext cx="3257457" cy="716229"/>
              <a:chOff x="8246552" y="5302857"/>
              <a:chExt cx="3257457" cy="71622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46552" y="5302857"/>
                <a:ext cx="3257457" cy="71622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9555" y="5236775"/>
              <a:ext cx="4387064" cy="10790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76357" y="5302857"/>
            <a:ext cx="2719352" cy="716229"/>
            <a:chOff x="11576357" y="5302857"/>
            <a:chExt cx="2719352" cy="71622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576361" y="5302857"/>
              <a:ext cx="2719348" cy="716229"/>
              <a:chOff x="11576361" y="5302857"/>
              <a:chExt cx="2719348" cy="71622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76361" y="5302857"/>
                <a:ext cx="2719348" cy="71622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21503" y="5236775"/>
              <a:ext cx="3805274" cy="10790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81423" y="5302857"/>
            <a:ext cx="2719380" cy="716229"/>
            <a:chOff x="14381423" y="5302857"/>
            <a:chExt cx="2719380" cy="7162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381455" y="5302857"/>
              <a:ext cx="2719348" cy="716229"/>
              <a:chOff x="14381455" y="5302857"/>
              <a:chExt cx="2719348" cy="71622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81455" y="5302857"/>
                <a:ext cx="2719348" cy="71622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17045" y="5236775"/>
              <a:ext cx="3805274" cy="10790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51814" y="6030190"/>
            <a:ext cx="3114390" cy="1669222"/>
            <a:chOff x="4951814" y="6030190"/>
            <a:chExt cx="3114390" cy="166922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344495" y="6030190"/>
              <a:ext cx="2181943" cy="1633882"/>
              <a:chOff x="5344495" y="6030190"/>
              <a:chExt cx="2181943" cy="163388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5344495" y="6030190"/>
                <a:ext cx="2181943" cy="163388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951814" y="7086127"/>
              <a:ext cx="3114390" cy="613284"/>
              <a:chOff x="4951814" y="7086127"/>
              <a:chExt cx="3114390" cy="61328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4951814" y="7086127"/>
                <a:ext cx="3114390" cy="613284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56783" y="7217031"/>
            <a:ext cx="4674857" cy="206343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389619" y="3696820"/>
            <a:ext cx="3114390" cy="1669222"/>
            <a:chOff x="8389619" y="3696820"/>
            <a:chExt cx="3114390" cy="166922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8929385" y="3732160"/>
              <a:ext cx="2181943" cy="1633882"/>
              <a:chOff x="8929385" y="3732160"/>
              <a:chExt cx="2181943" cy="1633882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29385" y="3732160"/>
                <a:ext cx="2181943" cy="163388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389619" y="3696820"/>
              <a:ext cx="3114390" cy="613284"/>
              <a:chOff x="8389619" y="3696820"/>
              <a:chExt cx="3114390" cy="61328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89619" y="3696820"/>
                <a:ext cx="3114390" cy="613284"/>
              </a:xfrm>
              <a:prstGeom prst="rect">
                <a:avLst/>
              </a:prstGeom>
            </p:spPr>
          </p:pic>
        </p:grpSp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72422" y="1696993"/>
            <a:ext cx="5993142" cy="259907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222013" y="6019086"/>
            <a:ext cx="3114390" cy="1669222"/>
            <a:chOff x="14222013" y="6019086"/>
            <a:chExt cx="3114390" cy="1669222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4614694" y="6019086"/>
              <a:ext cx="2181943" cy="1633882"/>
              <a:chOff x="14614694" y="6019086"/>
              <a:chExt cx="2181943" cy="1633882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4614694" y="6019086"/>
                <a:ext cx="2181943" cy="163388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222013" y="7075024"/>
              <a:ext cx="3114390" cy="613284"/>
              <a:chOff x="14222013" y="7075024"/>
              <a:chExt cx="3114390" cy="613284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4222013" y="7075024"/>
                <a:ext cx="3114390" cy="613284"/>
              </a:xfrm>
              <a:prstGeom prst="rect">
                <a:avLst/>
              </a:prstGeom>
            </p:spPr>
          </p:pic>
        </p:grpSp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94512" y="7217030"/>
            <a:ext cx="5044019" cy="262057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32048" y="9375162"/>
            <a:ext cx="5548048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1198" y="1897666"/>
            <a:ext cx="2413540" cy="3554827"/>
            <a:chOff x="1601198" y="1897666"/>
            <a:chExt cx="2413540" cy="35548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198" y="1897666"/>
              <a:ext cx="2413540" cy="35548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0369" y="1897666"/>
            <a:ext cx="2378081" cy="3530251"/>
            <a:chOff x="4200369" y="1897666"/>
            <a:chExt cx="2378081" cy="35302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0369" y="1897666"/>
              <a:ext cx="2378081" cy="3530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82493" y="1897666"/>
            <a:ext cx="2336869" cy="3554827"/>
            <a:chOff x="6782493" y="1897666"/>
            <a:chExt cx="2336869" cy="35548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2493" y="1897666"/>
              <a:ext cx="2336869" cy="3554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9292" y="1897666"/>
            <a:ext cx="2336869" cy="3560189"/>
            <a:chOff x="9299292" y="1897666"/>
            <a:chExt cx="2336869" cy="35601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9292" y="1897666"/>
              <a:ext cx="2336869" cy="3560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14234" y="1886815"/>
            <a:ext cx="2336869" cy="3547549"/>
            <a:chOff x="11814234" y="1886815"/>
            <a:chExt cx="2336869" cy="35475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4234" y="1886815"/>
              <a:ext cx="2336869" cy="3547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04944" y="1861161"/>
            <a:ext cx="2336869" cy="3566756"/>
            <a:chOff x="14304944" y="1861161"/>
            <a:chExt cx="2336869" cy="35667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04944" y="1861161"/>
              <a:ext cx="2336869" cy="35667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2160" y="5250533"/>
            <a:ext cx="2726851" cy="12312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67232" y="5259232"/>
            <a:ext cx="2688755" cy="12026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5419" y="5248877"/>
            <a:ext cx="2688755" cy="12312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58970" y="5248047"/>
            <a:ext cx="2688755" cy="12312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58999" y="5266264"/>
            <a:ext cx="2650659" cy="118365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12300" y="5265434"/>
            <a:ext cx="2688755" cy="119317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3753" y="6159295"/>
            <a:ext cx="2501712" cy="10419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71170" y="6168819"/>
            <a:ext cx="2155769" cy="102289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12490" y="6154148"/>
            <a:ext cx="2460284" cy="102289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16706" y="6162841"/>
            <a:ext cx="2794331" cy="102289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78013" y="6166328"/>
            <a:ext cx="2672265" cy="102289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53280" y="5980762"/>
            <a:ext cx="2752807" cy="13834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40845" y="7248694"/>
            <a:ext cx="14804025" cy="93827"/>
            <a:chOff x="1740845" y="7248694"/>
            <a:chExt cx="14804025" cy="938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740845" y="7248694"/>
              <a:ext cx="14804025" cy="938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6941" y="7626252"/>
            <a:ext cx="15040615" cy="947162"/>
            <a:chOff x="1626941" y="7626252"/>
            <a:chExt cx="15040615" cy="9471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6941" y="7626252"/>
              <a:ext cx="15040615" cy="94716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4114923" y="7747550"/>
            <a:ext cx="21185379" cy="9693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43587" y="1375721"/>
            <a:ext cx="556444" cy="521945"/>
            <a:chOff x="2543587" y="1375721"/>
            <a:chExt cx="556444" cy="5219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43587" y="1375721"/>
              <a:ext cx="556444" cy="521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6941" y="8831039"/>
            <a:ext cx="15040615" cy="947162"/>
            <a:chOff x="1626941" y="8831039"/>
            <a:chExt cx="15040615" cy="94716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6941" y="8831039"/>
              <a:ext cx="15040615" cy="94716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4677019" y="8952334"/>
            <a:ext cx="21708932" cy="96935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467" y="-85023"/>
            <a:ext cx="5693256" cy="19501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84869" y="4623390"/>
            <a:ext cx="13637587" cy="579431"/>
            <a:chOff x="2484869" y="4623390"/>
            <a:chExt cx="13637587" cy="5794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4869" y="4623390"/>
              <a:ext cx="13637587" cy="5794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84869" y="5673998"/>
            <a:ext cx="10089797" cy="579431"/>
            <a:chOff x="2484869" y="5673998"/>
            <a:chExt cx="10089797" cy="5794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4869" y="5673998"/>
              <a:ext cx="10089797" cy="5794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61881" y="5682875"/>
            <a:ext cx="5212786" cy="579431"/>
            <a:chOff x="7361881" y="5682875"/>
            <a:chExt cx="5212786" cy="5794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1881" y="5682875"/>
              <a:ext cx="5212786" cy="5794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84869" y="5673998"/>
            <a:ext cx="4894474" cy="579431"/>
            <a:chOff x="2484869" y="5673998"/>
            <a:chExt cx="4894474" cy="5794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4869" y="5673998"/>
              <a:ext cx="4894474" cy="5794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84869" y="4625309"/>
            <a:ext cx="4239201" cy="576516"/>
            <a:chOff x="2484869" y="4625309"/>
            <a:chExt cx="4239201" cy="5765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4869" y="4625309"/>
              <a:ext cx="4239201" cy="5765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37791" y="4611402"/>
            <a:ext cx="4553761" cy="586854"/>
            <a:chOff x="5637791" y="4611402"/>
            <a:chExt cx="4553761" cy="5868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7791" y="4611402"/>
              <a:ext cx="4553761" cy="5868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8920" y="4685361"/>
            <a:ext cx="895254" cy="6154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93220" y="4680331"/>
            <a:ext cx="895254" cy="6154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4787" y="4662868"/>
            <a:ext cx="895254" cy="6154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91552" y="4614513"/>
            <a:ext cx="5930904" cy="579431"/>
            <a:chOff x="10191552" y="4614513"/>
            <a:chExt cx="5930904" cy="5794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1552" y="4614513"/>
              <a:ext cx="5930904" cy="5794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47491" y="2960826"/>
            <a:ext cx="3114390" cy="1669222"/>
            <a:chOff x="4247491" y="2960826"/>
            <a:chExt cx="3114390" cy="166922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787257" y="2996166"/>
              <a:ext cx="2181943" cy="1633882"/>
              <a:chOff x="4787257" y="2996166"/>
              <a:chExt cx="2181943" cy="163388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787257" y="2996166"/>
                <a:ext cx="2181943" cy="163388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247491" y="2960826"/>
              <a:ext cx="3114390" cy="613284"/>
              <a:chOff x="4247491" y="2960826"/>
              <a:chExt cx="3114390" cy="61328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47491" y="2960826"/>
                <a:ext cx="3114390" cy="61328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10645" y="4671454"/>
            <a:ext cx="895254" cy="61545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9882" y="5730853"/>
            <a:ext cx="895254" cy="61545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30087" y="5727002"/>
            <a:ext cx="895254" cy="6154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79409" y="2971922"/>
            <a:ext cx="3114390" cy="1669222"/>
            <a:chOff x="1179409" y="2971922"/>
            <a:chExt cx="3114390" cy="166922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19175" y="3007262"/>
              <a:ext cx="2181943" cy="1633882"/>
              <a:chOff x="1719175" y="3007262"/>
              <a:chExt cx="2181943" cy="163388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9175" y="3007262"/>
                <a:ext cx="2181943" cy="16338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79409" y="2971922"/>
              <a:ext cx="3114390" cy="613284"/>
              <a:chOff x="1179409" y="2971922"/>
              <a:chExt cx="3114390" cy="61328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9409" y="2971922"/>
                <a:ext cx="3114390" cy="613284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8916" y="2847724"/>
            <a:ext cx="3679674" cy="96706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171115" y="2971922"/>
            <a:ext cx="3114390" cy="1669222"/>
            <a:chOff x="8171115" y="2971922"/>
            <a:chExt cx="3114390" cy="166922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710881" y="3007262"/>
              <a:ext cx="2181943" cy="1633882"/>
              <a:chOff x="8710881" y="3007262"/>
              <a:chExt cx="2181943" cy="163388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710881" y="3007262"/>
                <a:ext cx="2181943" cy="163388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171115" y="2971922"/>
              <a:ext cx="3114390" cy="613284"/>
              <a:chOff x="8171115" y="2971922"/>
              <a:chExt cx="3114390" cy="61328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71115" y="2971922"/>
                <a:ext cx="3114390" cy="613284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85546" y="2833871"/>
            <a:ext cx="2415646" cy="96706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820359" y="2954982"/>
            <a:ext cx="3114390" cy="1669222"/>
            <a:chOff x="13820359" y="2954982"/>
            <a:chExt cx="3114390" cy="166922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360126" y="2990323"/>
              <a:ext cx="2181943" cy="1633882"/>
              <a:chOff x="14360126" y="2990323"/>
              <a:chExt cx="2181943" cy="163388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360126" y="2990323"/>
                <a:ext cx="2181943" cy="163388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820359" y="2954982"/>
              <a:ext cx="3114390" cy="613284"/>
              <a:chOff x="13820359" y="2954982"/>
              <a:chExt cx="3114390" cy="61328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820359" y="2954982"/>
                <a:ext cx="3114390" cy="613284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5478391" y="6226507"/>
            <a:ext cx="3114390" cy="1669222"/>
            <a:chOff x="5478391" y="6226507"/>
            <a:chExt cx="3114390" cy="1669222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871072" y="6226507"/>
              <a:ext cx="2181943" cy="1633882"/>
              <a:chOff x="5871072" y="6226507"/>
              <a:chExt cx="2181943" cy="163388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5871072" y="6226507"/>
                <a:ext cx="2181943" cy="163388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5478391" y="7282445"/>
              <a:ext cx="3114390" cy="613284"/>
              <a:chOff x="5478391" y="7282445"/>
              <a:chExt cx="3114390" cy="613284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5478391" y="7282445"/>
                <a:ext cx="3114390" cy="613284"/>
              </a:xfrm>
              <a:prstGeom prst="rect">
                <a:avLst/>
              </a:prstGeom>
            </p:spPr>
          </p:pic>
        </p:grpSp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93200" y="7173847"/>
            <a:ext cx="3593303" cy="96706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734474" y="6238894"/>
            <a:ext cx="3114390" cy="1669222"/>
            <a:chOff x="10734474" y="6238894"/>
            <a:chExt cx="3114390" cy="1669222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1127154" y="6238894"/>
              <a:ext cx="2181943" cy="1633882"/>
              <a:chOff x="11127154" y="6238894"/>
              <a:chExt cx="2181943" cy="163388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11127154" y="6238894"/>
                <a:ext cx="2181943" cy="163388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0734474" y="7294832"/>
              <a:ext cx="3114390" cy="613284"/>
              <a:chOff x="10734474" y="7294832"/>
              <a:chExt cx="3114390" cy="61328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10734474" y="7294832"/>
                <a:ext cx="3114390" cy="613284"/>
              </a:xfrm>
              <a:prstGeom prst="rect">
                <a:avLst/>
              </a:prstGeom>
            </p:spPr>
          </p:pic>
        </p:grpSp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87227" y="7173847"/>
            <a:ext cx="3307350" cy="967065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05936" y="2838200"/>
            <a:ext cx="3671179" cy="967065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26709" y="2847724"/>
            <a:ext cx="3602198" cy="967065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2563" y="-85023"/>
            <a:ext cx="3865730" cy="195015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11" y="-90042"/>
            <a:ext cx="10072882" cy="19564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3509" y="1168131"/>
            <a:ext cx="17598696" cy="186986"/>
            <a:chOff x="343509" y="1168131"/>
            <a:chExt cx="17598696" cy="1869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09" y="1168131"/>
              <a:ext cx="17598696" cy="186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5732" y="1338791"/>
            <a:ext cx="17128910" cy="8784667"/>
            <a:chOff x="545732" y="1338791"/>
            <a:chExt cx="17128910" cy="8784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732" y="1338791"/>
              <a:ext cx="17128910" cy="8784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41571" y="9375162"/>
            <a:ext cx="5509952" cy="823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2023-08-01T11:17:45Z</dcterms:created>
  <dcterms:modified xsi:type="dcterms:W3CDTF">2023-08-02T01:08:54Z</dcterms:modified>
</cp:coreProperties>
</file>